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9"/>
    <p:restoredTop sz="96327"/>
  </p:normalViewPr>
  <p:slideViewPr>
    <p:cSldViewPr snapToGrid="0">
      <p:cViewPr varScale="1">
        <p:scale>
          <a:sx n="102" d="100"/>
          <a:sy n="102" d="100"/>
        </p:scale>
        <p:origin x="149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D4731D-0238-B846-BEC3-A28CD86A1799}" type="datetimeFigureOut">
              <a:rPr lang="en-US" smtClean="0"/>
              <a:t>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DBF843-4BEB-E040-BBCE-CEDF8D6B1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28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4320E-0C4F-E990-5D9C-A8D919B65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9E29F1-B294-4EB3-3E72-9920096D7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63D41-81E0-B7FA-47E4-429C99AC9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071B9-04A9-790F-E92D-8D475C8BD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6C806-B9C1-6315-9C1B-9E7C61723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83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452DF-840A-43AF-E7EE-4955A7332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E7550-7974-0CDA-C89F-E0F4067CF6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935C8-23C6-E9C4-9EF9-8BDD8AEC9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F6390-7935-87B7-7EF9-55B0E8805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243B1-AF8F-B592-BCB1-55FAAC560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10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91E165-F4BF-946F-D62D-389B91BCA4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4DE4D-7D1A-1B93-19B1-AEA536BAA0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C22E5-1AD8-64E9-B34A-A3F61DFCD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0B6EB-9FFA-6993-10D7-0C78F3CA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D7C38-5755-B7BA-391C-40167CA9F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47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7974-7179-A5C0-F375-6E49B38B7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C6507-FE18-254F-374C-ABBBF6B25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B066F-CC8C-16C6-4823-D15CE3002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3934A-7DE4-90B6-23ED-F8DBC1EB5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FDF9B-0CCD-1002-C208-D19336AB0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850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9623A-C7A9-DDC1-0C57-C97E8B09B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EC9FC-2EA4-7A02-6571-AFF3CDF7B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B75BE-CDEF-9EC9-6861-BFA98A5AB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31E72-2213-BA1B-BF7A-80435FF14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1974F-3E9C-68AE-BAB3-C42C6046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7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FFAF6-D821-3726-1B88-C2BFDCFC7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7AA5E-E35C-8618-7E42-E20417E661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6B8B9-5921-2825-B3F2-F4B1AEC98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97D1B-9277-B832-5797-4D3B6603F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34CC4-FF02-A9D1-0ADA-9BCE6576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7F679-7E1B-AB99-5922-2B707CAC9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83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4AF13-7DDC-0ADF-7FB1-2E9F13D61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2A68C9-5A7A-74FF-A2D8-DF6EC2D1E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791D9-23C8-FABD-E396-344898FAE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96E824-8A84-70B6-ED80-684C4A8A3A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AB5DED-94DD-ED05-0D81-0586D501D5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E26A01-4499-5728-90F5-9476250B4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EEEF3F-7024-C642-2BC0-468D2985D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3D4FB0-8D03-899D-414A-8E27D12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55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C0F6D-4F1F-A5C2-F5F0-97036C294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CE9F60-6BD9-CD4F-480D-1DCAFA460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172ACC-B58D-4403-BCC5-66565D256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0B949C-7956-2711-08D9-2F9E0340B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962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6DCA60-CF07-C106-03EC-1D0855BD7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F90E0E-28B7-BD35-865A-85406AB11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15679-5B68-DC50-8910-5C66B7C53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920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CB3C7-10DB-32F3-40C4-13A61ECDD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549A2-9B85-D25D-EDC3-1E5DE80B9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C28574-A5F9-8E79-BB53-53D0D243F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1E0F13-6BC6-2994-814F-1A640FC0B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A145BA-1DCB-8212-A49B-85219AD8C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4F54CD-003F-A0E6-E774-08409E0EF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49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C168F-9DF5-ABD2-62A5-3B9B20BA1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525D15-0E48-7761-E9A6-CC384EA4DD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56B37-C609-E6B0-6636-0E4082C699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3F04EA-A9C1-83A5-D97D-D310215FE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13349-4240-57A7-1300-445847593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E84DE-4C1E-7C8F-0347-789759615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576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782138-BF4D-26FB-0444-86DE1881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505AF-2CD7-9365-8634-B8D0AD4DE6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2D7C3-D2D8-3C21-71DE-8B265552F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62A10-7B26-B349-9311-35AFECF33587}" type="datetimeFigureOut">
              <a:rPr lang="en-US" smtClean="0"/>
              <a:t>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422F0-E927-DCA0-FBF4-2279C9F54F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6C7C6-6899-8D7C-D6CF-9B632C8EF7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3B025-A123-1A4E-8E8C-3EBAF458DC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31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Welcome !!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ED74F6-F4EF-6D4E-6C78-98E0388D66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048" y="1690688"/>
            <a:ext cx="4623904" cy="46239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dirty="0"/>
              <a:t>NLP</a:t>
            </a:r>
            <a:endParaRPr dirty="0"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Natural Language Processing</a:t>
            </a:r>
            <a:br>
              <a:rPr lang="en-US" dirty="0"/>
            </a:br>
            <a:r>
              <a:rPr lang="en-US" dirty="0"/>
              <a:t>Class – 13</a:t>
            </a: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Done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NLP- Data Preprocessing (</a:t>
            </a:r>
            <a:r>
              <a:rPr lang="en-US" sz="2000" dirty="0"/>
              <a:t>Tokenization, </a:t>
            </a:r>
            <a:r>
              <a:rPr lang="en-US" sz="2000" dirty="0" err="1"/>
              <a:t>Stopwords</a:t>
            </a:r>
            <a:r>
              <a:rPr lang="en-US" sz="2000" dirty="0"/>
              <a:t> lemmatization/ Stemming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We saw Vectorizing (</a:t>
            </a:r>
            <a:r>
              <a:rPr lang="en-US" sz="2000" dirty="0"/>
              <a:t>Count-Vectorizer, </a:t>
            </a:r>
            <a:r>
              <a:rPr lang="en-US" sz="2000" dirty="0" err="1"/>
              <a:t>Tf-Idf</a:t>
            </a:r>
            <a:r>
              <a:rPr lang="en-US" sz="2000" dirty="0"/>
              <a:t> Vectorizer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Sentiment Analysis (Dictionary based)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Basics of Machine Learning(</a:t>
            </a:r>
            <a:r>
              <a:rPr lang="en-US" sz="1800" dirty="0"/>
              <a:t>classification/Regression/Clustering</a:t>
            </a:r>
            <a:r>
              <a:rPr lang="en-US" dirty="0"/>
              <a:t>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Clustering &amp; Classification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Just Recap &amp; Project Discussion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A Look at the flows for different use case 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A Recap of classification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Selection of a Dataset for Projects 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That’s it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63AEB4-A276-A044-E04C-985D98C47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6515" y="1690688"/>
            <a:ext cx="5338970" cy="33457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Let’s go !!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BC6EFD-7094-2FCF-F6B8-FC928E5D01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959" y="1690688"/>
            <a:ext cx="6494081" cy="36366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4B25CD-BA9F-41B4-9D31-48364FBAC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332" y="1690688"/>
            <a:ext cx="4009335" cy="432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</TotalTime>
  <Words>89</Words>
  <Application>Microsoft Macintosh PowerPoint</Application>
  <PresentationFormat>Widescreen</PresentationFormat>
  <Paragraphs>20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Welcome !!</vt:lpstr>
      <vt:lpstr>NLP</vt:lpstr>
      <vt:lpstr>Quick Recap</vt:lpstr>
      <vt:lpstr>What we will do today</vt:lpstr>
      <vt:lpstr>That’s it</vt:lpstr>
      <vt:lpstr>Let’s go !!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!!</dc:title>
  <dc:creator>Microsoft Office User</dc:creator>
  <cp:lastModifiedBy>Microsoft Office User</cp:lastModifiedBy>
  <cp:revision>3</cp:revision>
  <dcterms:created xsi:type="dcterms:W3CDTF">2023-02-19T14:44:57Z</dcterms:created>
  <dcterms:modified xsi:type="dcterms:W3CDTF">2023-02-20T07:35:53Z</dcterms:modified>
</cp:coreProperties>
</file>

<file path=docProps/thumbnail.jpeg>
</file>